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6" r:id="rId6"/>
    <p:sldId id="268" r:id="rId7"/>
    <p:sldId id="263" r:id="rId8"/>
    <p:sldId id="264" r:id="rId9"/>
    <p:sldId id="267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1"/>
            <a:ext cx="7924800" cy="3143250"/>
          </a:xfrm>
        </p:spPr>
        <p:txBody>
          <a:bodyPr>
            <a:norm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343400"/>
            <a:ext cx="4800600" cy="1905000"/>
          </a:xfrm>
          <a:solidFill>
            <a:schemeClr val="accent1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/>
          </a:p>
        </p:txBody>
      </p:sp>
      <p:pic>
        <p:nvPicPr>
          <p:cNvPr id="1026" name="Picture 2" descr="C:\Users\Mamun\Documents\li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57199"/>
            <a:ext cx="4800600" cy="3610187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91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ইসরাত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জাহান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সহঃ শিক্ষক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রামপুর উচ্চ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বিদ্যালয়।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কাপাসিয়া,গাজীপুর</a:t>
            </a: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 algn="ctr">
              <a:buNone/>
            </a:pP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r>
              <a:rPr lang="bn-BD" sz="2400" dirty="0" smtClean="0">
                <a:solidFill>
                  <a:schemeClr val="accent6">
                    <a:lumMod val="75000"/>
                  </a:schemeClr>
                </a:solidFill>
                <a:latin typeface="NikoshBAN"/>
              </a:rPr>
              <a:t> </a:t>
            </a:r>
          </a:p>
          <a:p>
            <a:endParaRPr lang="bn-BD" sz="2400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rgbClr val="FFC000"/>
          </a:solidFill>
        </p:spPr>
        <p:txBody>
          <a:bodyPr>
            <a:normAutofit lnSpcReduction="10000"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শ্রেণি পরিচিতি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৭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বিষয়ঃ কৃষি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শিক্ষা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অধ্যায়ঃ ৪  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পাঠঃ-০৬  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তারিখঃ ১৬/০১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২০১৪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2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152400"/>
            <a:ext cx="5537200" cy="3322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36" y="3886200"/>
            <a:ext cx="5892799" cy="261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9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4038600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b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ফসল উৎপাদনে প্রতিকূল আবহাওয়া ও জলবায়ুর প্রভাব। </a:t>
            </a:r>
            <a:r>
              <a:rPr lang="en-US" dirty="0"/>
              <a:t/>
            </a:r>
            <a:br>
              <a:rPr lang="en-US" dirty="0"/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288282"/>
            <a:ext cx="3505200" cy="45719"/>
          </a:xfrm>
          <a:noFill/>
        </p:spPr>
        <p:txBody>
          <a:bodyPr>
            <a:normAutofit fontScale="25000" lnSpcReduction="20000"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</p:txBody>
      </p:sp>
    </p:spTree>
    <p:extLst>
      <p:ext uri="{BB962C8B-B14F-4D97-AF65-F5344CB8AC3E}">
        <p14:creationId xmlns:p14="http://schemas.microsoft.com/office/powerpoint/2010/main" val="196594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19200"/>
            <a:ext cx="6781800" cy="44935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arkisim" pitchFamily="34" charset="-79"/>
                <a:cs typeface="NikoshBAN" pitchFamily="2" charset="0"/>
              </a:rPr>
              <a:t>                        </a:t>
            </a:r>
            <a:r>
              <a:rPr lang="bn-BD" sz="5400" dirty="0" smtClean="0">
                <a:solidFill>
                  <a:srgbClr val="C00000"/>
                </a:solidFill>
                <a:latin typeface="Narkisim" pitchFamily="34" charset="-79"/>
                <a:cs typeface="NikoshBAN" pitchFamily="2" charset="0"/>
              </a:rPr>
              <a:t>শিখন ফলঃ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arkisim" pitchFamily="34" charset="-79"/>
                <a:cs typeface="NikoshBAN" pitchFamily="2" charset="0"/>
              </a:rPr>
              <a:t>১। প্রতিকূল আবহাওয়া কাকে বলে বলতে পারবে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3200" dirty="0">
                <a:solidFill>
                  <a:srgbClr val="C00000"/>
                </a:solidFill>
                <a:latin typeface="Narkisim" pitchFamily="34" charset="-79"/>
                <a:cs typeface="NikoshBAN" pitchFamily="2" charset="0"/>
              </a:rPr>
              <a:t>২</a:t>
            </a:r>
            <a:r>
              <a:rPr lang="bn-BD" sz="3200" dirty="0" smtClean="0">
                <a:solidFill>
                  <a:srgbClr val="C00000"/>
                </a:solidFill>
                <a:latin typeface="Narkisim" pitchFamily="34" charset="-79"/>
                <a:cs typeface="NikoshBAN" pitchFamily="2" charset="0"/>
              </a:rPr>
              <a:t>। প্রতিকূল আবহাওয়া ফসলের কি ধরনের ক্ষতি করে</a:t>
            </a:r>
          </a:p>
          <a:p>
            <a:r>
              <a:rPr lang="bn-BD" sz="3200" dirty="0">
                <a:solidFill>
                  <a:srgbClr val="C00000"/>
                </a:solidFill>
                <a:latin typeface="Narkisim" pitchFamily="34" charset="-79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C00000"/>
                </a:solidFill>
                <a:latin typeface="Narkisim" pitchFamily="34" charset="-79"/>
                <a:cs typeface="NikoshBAN" pitchFamily="2" charset="0"/>
              </a:rPr>
              <a:t>  লিখতে পারবে।</a:t>
            </a:r>
          </a:p>
          <a:p>
            <a:endParaRPr lang="bn-BD" sz="3200" dirty="0" smtClean="0">
              <a:solidFill>
                <a:srgbClr val="C00000"/>
              </a:solidFill>
              <a:latin typeface="Narkisim" pitchFamily="34" charset="-79"/>
              <a:cs typeface="NikoshBAN" pitchFamily="2" charset="0"/>
            </a:endParaRPr>
          </a:p>
          <a:p>
            <a:r>
              <a:rPr lang="bn-BD" sz="3200" dirty="0" smtClean="0"/>
              <a:t> </a:t>
            </a:r>
          </a:p>
          <a:p>
            <a:endParaRPr lang="bn-BD" sz="2400" dirty="0"/>
          </a:p>
          <a:p>
            <a:endParaRPr lang="bn-BD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441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685799"/>
            <a:ext cx="5867400" cy="59093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উপস্থাপনঃ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১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। বন্যা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২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। খরা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৩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। অতি বৃষ্টি</a:t>
            </a:r>
          </a:p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৪। শিলা বৃষ্টি 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  <a:p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9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8763000" cy="541019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6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br>
              <a:rPr lang="bn-BD" sz="6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তোমরা দুটি দলে ভাগ হয়ে এক দল অতি বৃষ্টি</a:t>
            </a: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অপর দল</a:t>
            </a: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তীব্র খরার  কারনে ফসলের কি কি ক্ষতি হয় তা লিখবে। </a:t>
            </a: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52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838200"/>
            <a:ext cx="7391400" cy="4343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BD" sz="6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মূল্যায়নঃ-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প্রতিকুল  আবহাওয়া কাকে বলে?</a:t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খরা কাকে বলে?</a:t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 শিলা বৃষ্টি কাকে বলে?</a:t>
            </a:r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38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228600" y="914400"/>
            <a:ext cx="8686800" cy="472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pPr marL="0" indent="0">
              <a:buNone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শিলা বৃষ্টিতে কি কি ফসলের ক্ষতি হয় তার একটি তালিকা তৈরি কর।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80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65" y="407966"/>
            <a:ext cx="5257800" cy="6142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752600" y="614516"/>
            <a:ext cx="533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64759" y="1017016"/>
            <a:ext cx="3048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8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35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104</Words>
  <Application>Microsoft Office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</vt:lpstr>
      <vt:lpstr>PowerPoint Presentation</vt:lpstr>
      <vt:lpstr>PowerPoint Presentation</vt:lpstr>
      <vt:lpstr> পাঠ শিরোনাম  ফসল উৎপাদনে প্রতিকূল আবহাওয়া ও জলবায়ুর প্রভাব।   </vt:lpstr>
      <vt:lpstr>PowerPoint Presentation</vt:lpstr>
      <vt:lpstr>PowerPoint Presentation</vt:lpstr>
      <vt:lpstr>                    দলীয় কাজঃ  তোমরা দুটি দলে ভাগ হয়ে এক দল অতি বৃষ্টি  অপর দল তীব্র খরার  কারনে ফসলের কি কি ক্ষতি হয় তা লিখবে।         </vt:lpstr>
      <vt:lpstr>                    মূল্যায়নঃ- ১। প্রতিকুল  আবহাওয়া কাকে বলে? ২। খরা কাকে বলে? ৩। শিলা বৃষ্টি কাকে বলে?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Mamun</dc:creator>
  <cp:lastModifiedBy>DOEL</cp:lastModifiedBy>
  <cp:revision>83</cp:revision>
  <dcterms:created xsi:type="dcterms:W3CDTF">2006-08-16T00:00:00Z</dcterms:created>
  <dcterms:modified xsi:type="dcterms:W3CDTF">2014-01-23T22:38:30Z</dcterms:modified>
</cp:coreProperties>
</file>